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324" r:id="rId2"/>
    <p:sldId id="257" r:id="rId3"/>
    <p:sldId id="258" r:id="rId4"/>
    <p:sldId id="325" r:id="rId5"/>
    <p:sldId id="326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3" r:id="rId51"/>
    <p:sldId id="304" r:id="rId52"/>
    <p:sldId id="305" r:id="rId53"/>
    <p:sldId id="306" r:id="rId54"/>
    <p:sldId id="307" r:id="rId55"/>
    <p:sldId id="308" r:id="rId56"/>
    <p:sldId id="309" r:id="rId57"/>
    <p:sldId id="310" r:id="rId58"/>
    <p:sldId id="311" r:id="rId59"/>
    <p:sldId id="312" r:id="rId60"/>
    <p:sldId id="313" r:id="rId61"/>
    <p:sldId id="314" r:id="rId62"/>
    <p:sldId id="315" r:id="rId63"/>
    <p:sldId id="316" r:id="rId64"/>
    <p:sldId id="317" r:id="rId65"/>
    <p:sldId id="318" r:id="rId66"/>
    <p:sldId id="319" r:id="rId67"/>
    <p:sldId id="320" r:id="rId68"/>
    <p:sldId id="321" r:id="rId69"/>
    <p:sldId id="322" r:id="rId70"/>
    <p:sldId id="323" r:id="rId71"/>
    <p:sldId id="327" r:id="rId7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9" d="100"/>
          <a:sy n="69" d="100"/>
        </p:scale>
        <p:origin x="141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DA8BB-0D18-469F-8022-DD923457DE3A}" type="datetimeFigureOut">
              <a:rPr lang="nl-BE"/>
              <a:t>17/02/2019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74F97-0F13-42E5-9A1D-07478243785D}" type="slidenum">
              <a:rPr lang="nl-BE"/>
              <a:t>‹#›</a:t>
            </a:fld>
            <a:endParaRPr lang="nl-BE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DA8BB-0D18-469F-8022-DD923457DE3A}" type="datetimeFigureOut">
              <a:rPr lang="nl-BE"/>
              <a:t>17/02/2019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74F97-0F13-42E5-9A1D-07478243785D}" type="slidenum">
              <a:rPr lang="nl-BE"/>
              <a:t>‹#›</a:t>
            </a:fld>
            <a:endParaRPr lang="nl-B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DA8BB-0D18-469F-8022-DD923457DE3A}" type="datetimeFigureOut">
              <a:rPr lang="nl-BE"/>
              <a:t>17/02/2019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74F97-0F13-42E5-9A1D-07478243785D}" type="slidenum">
              <a:rPr lang="nl-BE"/>
              <a:t>‹#›</a:t>
            </a:fld>
            <a:endParaRPr lang="nl-B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DA8BB-0D18-469F-8022-DD923457DE3A}" type="datetimeFigureOut">
              <a:rPr lang="nl-BE"/>
              <a:t>17/02/2019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74F97-0F13-42E5-9A1D-07478243785D}" type="slidenum">
              <a:rPr lang="nl-BE"/>
              <a:t>‹#›</a:t>
            </a:fld>
            <a:endParaRPr lang="nl-BE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DA8BB-0D18-469F-8022-DD923457DE3A}" type="datetimeFigureOut">
              <a:rPr lang="nl-BE"/>
              <a:t>17/02/2019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74F97-0F13-42E5-9A1D-07478243785D}" type="slidenum">
              <a:rPr lang="nl-BE"/>
              <a:t>‹#›</a:t>
            </a:fld>
            <a:endParaRPr lang="nl-B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DA8BB-0D18-469F-8022-DD923457DE3A}" type="datetimeFigureOut">
              <a:rPr lang="nl-BE"/>
              <a:t>17/02/2019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74F97-0F13-42E5-9A1D-07478243785D}" type="slidenum">
              <a:rPr lang="nl-BE"/>
              <a:t>‹#›</a:t>
            </a:fld>
            <a:endParaRPr lang="nl-BE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DA8BB-0D18-469F-8022-DD923457DE3A}" type="datetimeFigureOut">
              <a:rPr lang="nl-BE"/>
              <a:t>17/02/2019</a:t>
            </a:fld>
            <a:endParaRPr lang="nl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74F97-0F13-42E5-9A1D-07478243785D}" type="slidenum">
              <a:rPr lang="nl-BE"/>
              <a:t>‹#›</a:t>
            </a:fld>
            <a:endParaRPr lang="nl-BE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DA8BB-0D18-469F-8022-DD923457DE3A}" type="datetimeFigureOut">
              <a:rPr lang="nl-BE"/>
              <a:t>17/02/2019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74F97-0F13-42E5-9A1D-07478243785D}" type="slidenum">
              <a:rPr lang="nl-BE"/>
              <a:t>‹#›</a:t>
            </a:fld>
            <a:endParaRPr lang="nl-B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DA8BB-0D18-469F-8022-DD923457DE3A}" type="datetimeFigureOut">
              <a:rPr lang="nl-BE"/>
              <a:t>17/02/2019</a:t>
            </a:fld>
            <a:endParaRPr lang="nl-B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74F97-0F13-42E5-9A1D-07478243785D}" type="slidenum">
              <a:rPr lang="nl-BE"/>
              <a:t>‹#›</a:t>
            </a:fld>
            <a:endParaRPr lang="nl-B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DA8BB-0D18-469F-8022-DD923457DE3A}" type="datetimeFigureOut">
              <a:rPr lang="nl-BE"/>
              <a:t>17/02/2019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74F97-0F13-42E5-9A1D-07478243785D}" type="slidenum">
              <a:rPr lang="nl-BE"/>
              <a:t>‹#›</a:t>
            </a:fld>
            <a:endParaRPr lang="nl-BE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B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DA8BB-0D18-469F-8022-DD923457DE3A}" type="datetimeFigureOut">
              <a:rPr lang="nl-BE"/>
              <a:t>17/02/2019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74F97-0F13-42E5-9A1D-07478243785D}" type="slidenum">
              <a:rPr lang="nl-BE"/>
              <a:t>‹#›</a:t>
            </a:fld>
            <a:endParaRPr lang="nl-B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430DBB-9FD5-43E7-88F1-55A569E9525E}" type="datetimeFigureOut">
              <a:rPr lang="nl-BE"/>
              <a:t>17/02/2019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336665-E7E9-4861-9ADF-F11A47CBAD79}" type="slidenum">
              <a:rPr lang="nl-BE"/>
              <a:t>‹#›</a:t>
            </a:fld>
            <a:endParaRPr lang="nl-B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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-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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-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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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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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cs193x.stanford.edu/" TargetMode="External"/><Relationship Id="rId2" Type="http://schemas.openxmlformats.org/officeDocument/2006/relationships/hyperlink" Target="mailto:vrk@stanford.edu" TargetMode="Externa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sp>
        <p:nvSpPr>
          <p:cNvPr id="3" name="object 2"/>
          <p:cNvSpPr txBox="1">
            <a:spLocks/>
          </p:cNvSpPr>
          <p:nvPr/>
        </p:nvSpPr>
        <p:spPr>
          <a:xfrm>
            <a:off x="1329152" y="1314775"/>
            <a:ext cx="6304915" cy="24237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901189">
              <a:lnSpc>
                <a:spcPts val="6230"/>
              </a:lnSpc>
              <a:spcBef>
                <a:spcPts val="100"/>
              </a:spcBef>
            </a:pPr>
            <a:endParaRPr lang="en-US" sz="5200" dirty="0" smtClean="0"/>
          </a:p>
          <a:p>
            <a:pPr marL="12700" marR="5080">
              <a:lnSpc>
                <a:spcPts val="6220"/>
              </a:lnSpc>
              <a:spcBef>
                <a:spcPts val="215"/>
              </a:spcBef>
            </a:pPr>
            <a:r>
              <a:rPr lang="en-US" sz="5200" spc="180" dirty="0" smtClean="0"/>
              <a:t>Web</a:t>
            </a:r>
            <a:r>
              <a:rPr lang="en-US" sz="5200" spc="-560" dirty="0" smtClean="0"/>
              <a:t> </a:t>
            </a:r>
            <a:r>
              <a:rPr lang="en-US" sz="5200" spc="80" dirty="0" smtClean="0"/>
              <a:t>Programming </a:t>
            </a:r>
            <a:r>
              <a:rPr lang="en-US" sz="5200" spc="45" dirty="0" smtClean="0"/>
              <a:t> </a:t>
            </a:r>
            <a:r>
              <a:rPr lang="en-US" sz="5200" spc="40" dirty="0" smtClean="0"/>
              <a:t>Fundamentals</a:t>
            </a:r>
            <a:endParaRPr lang="en-US" sz="5200" dirty="0"/>
          </a:p>
        </p:txBody>
      </p:sp>
      <p:sp>
        <p:nvSpPr>
          <p:cNvPr id="4" name="object 3"/>
          <p:cNvSpPr txBox="1"/>
          <p:nvPr/>
        </p:nvSpPr>
        <p:spPr>
          <a:xfrm>
            <a:off x="2805209" y="3962400"/>
            <a:ext cx="3352800" cy="88998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47700" algn="just">
              <a:lnSpc>
                <a:spcPct val="100000"/>
              </a:lnSpc>
              <a:spcBef>
                <a:spcPts val="100"/>
              </a:spcBef>
            </a:pPr>
            <a:r>
              <a:rPr lang="en-US" sz="2800" spc="-10" dirty="0" smtClean="0">
                <a:solidFill>
                  <a:srgbClr val="595959"/>
                </a:solidFill>
                <a:latin typeface="Verdana"/>
                <a:cs typeface="Verdana"/>
              </a:rPr>
              <a:t>February </a:t>
            </a:r>
            <a:r>
              <a:rPr sz="2800" spc="-225" dirty="0" smtClean="0">
                <a:solidFill>
                  <a:srgbClr val="595959"/>
                </a:solidFill>
                <a:latin typeface="Verdana"/>
                <a:cs typeface="Verdana"/>
              </a:rPr>
              <a:t>201</a:t>
            </a:r>
            <a:r>
              <a:rPr lang="en-US" sz="2800" spc="-225" dirty="0" smtClean="0">
                <a:solidFill>
                  <a:srgbClr val="595959"/>
                </a:solidFill>
                <a:latin typeface="Verdana"/>
                <a:cs typeface="Verdana"/>
              </a:rPr>
              <a:t>9</a:t>
            </a:r>
            <a:endParaRPr sz="2800" dirty="0">
              <a:latin typeface="Verdana"/>
              <a:cs typeface="Verdana"/>
            </a:endParaRPr>
          </a:p>
          <a:p>
            <a:pPr algn="just">
              <a:lnSpc>
                <a:spcPct val="100000"/>
              </a:lnSpc>
              <a:spcBef>
                <a:spcPts val="40"/>
              </a:spcBef>
            </a:pPr>
            <a:endParaRPr sz="2900" dirty="0">
              <a:latin typeface="Times New Roman"/>
              <a:cs typeface="Times New Roman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6368261"/>
            <a:ext cx="91439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spc="-95" dirty="0" smtClean="0">
                <a:solidFill>
                  <a:srgbClr val="595959"/>
                </a:solidFill>
                <a:latin typeface="Verdana"/>
                <a:cs typeface="Verdana"/>
              </a:rPr>
              <a:t>These slides are based on Victoria Kirst (</a:t>
            </a:r>
            <a:r>
              <a:rPr lang="en-US" sz="1200" spc="-95" dirty="0" smtClean="0">
                <a:solidFill>
                  <a:srgbClr val="595959"/>
                </a:solidFill>
                <a:latin typeface="Verdana"/>
                <a:cs typeface="Verdana"/>
                <a:hlinkClick r:id="rId2"/>
              </a:rPr>
              <a:t>vrk@stanford.edu</a:t>
            </a:r>
            <a:r>
              <a:rPr lang="en-US" sz="1200" spc="-95" dirty="0" smtClean="0">
                <a:solidFill>
                  <a:srgbClr val="595959"/>
                </a:solidFill>
                <a:latin typeface="Verdana"/>
                <a:cs typeface="Verdana"/>
              </a:rPr>
              <a:t>)  course CS193X. You can equally check out here (</a:t>
            </a:r>
            <a:r>
              <a:rPr lang="en-US" sz="1200" u="heavy" spc="-60" dirty="0" smtClean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https://cs193x.stanford.edu</a:t>
            </a:r>
            <a:r>
              <a:rPr lang="en-US" sz="1200" spc="-95" dirty="0" smtClean="0">
                <a:solidFill>
                  <a:srgbClr val="595959"/>
                </a:solidFill>
                <a:latin typeface="Verdana"/>
                <a:cs typeface="Verdana"/>
              </a:rPr>
              <a:t>) for the original course materials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2674848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15932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60219" y="504248"/>
            <a:ext cx="4572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4000" b="1" dirty="0" smtClean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Announcements</a:t>
            </a:r>
            <a:r>
              <a:rPr lang="en-US" sz="3200" b="1" dirty="0" smtClean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 :</a:t>
            </a:r>
            <a:endParaRPr lang="en-US" sz="3200" b="1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60219" y="2097521"/>
            <a:ext cx="617912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1. Enrollment page is closed</a:t>
            </a: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60219" y="3124989"/>
            <a:ext cx="793865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2. Assignment 0 links will be taken from now –&gt; Friday(22nd)</a:t>
            </a: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60219" y="4565583"/>
            <a:ext cx="793865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3. Dues : please start payin</a:t>
            </a:r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g your dues</a:t>
            </a: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396738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15932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60219" y="504248"/>
            <a:ext cx="4572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4000" b="1" dirty="0" smtClean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Announcements</a:t>
            </a:r>
            <a:r>
              <a:rPr lang="en-US" sz="3200" b="1" dirty="0" smtClean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 :</a:t>
            </a:r>
            <a:endParaRPr lang="en-US" sz="3200" b="1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02673" y="2833764"/>
            <a:ext cx="793865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Promise to update the website today, so we can get the assignments and lecture materials .</a:t>
            </a: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708899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sp>
        <p:nvSpPr>
          <p:cNvPr id="3" name="TextBox 2"/>
          <p:cNvSpPr txBox="1"/>
          <p:nvPr/>
        </p:nvSpPr>
        <p:spPr>
          <a:xfrm>
            <a:off x="1593273" y="3685309"/>
            <a:ext cx="66778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https://flexboxfroggy.com/</a:t>
            </a:r>
            <a:endParaRPr lang="en-US" sz="4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0145" y="1364673"/>
            <a:ext cx="1524000" cy="1524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8711" y="1374198"/>
            <a:ext cx="2000250" cy="150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5335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</TotalTime>
  <Words>88</Words>
  <Application>Microsoft Office PowerPoint</Application>
  <PresentationFormat>On-screen Show (4:3)</PresentationFormat>
  <Paragraphs>11</Paragraphs>
  <Slides>71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77" baseType="lpstr">
      <vt:lpstr>Arial</vt:lpstr>
      <vt:lpstr>Calibri</vt:lpstr>
      <vt:lpstr>Consolas</vt:lpstr>
      <vt:lpstr>Times New Roman</vt:lpstr>
      <vt:lpstr>Verdana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Untitled Presentation</dc:title>
  <dc:subject/>
  <dc:creator>Unknown Creator</dc:creator>
  <cp:keywords/>
  <dc:description/>
  <cp:lastModifiedBy>Windows User</cp:lastModifiedBy>
  <cp:revision>8</cp:revision>
  <dcterms:created xsi:type="dcterms:W3CDTF">2019-02-15T07:33:06Z</dcterms:created>
  <dcterms:modified xsi:type="dcterms:W3CDTF">2019-02-17T12:22:47Z</dcterms:modified>
  <cp:category/>
</cp:coreProperties>
</file>